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0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7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49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1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3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5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6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574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9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4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5416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16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82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9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576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66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0617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b="1" dirty="0" smtClean="0"/>
              <a:t>Project </a:t>
            </a:r>
            <a:r>
              <a:rPr lang="pl-PL" b="1" dirty="0" err="1" smtClean="0"/>
              <a:t>Bullying</a:t>
            </a:r>
            <a:r>
              <a:rPr lang="pl-PL" b="1" dirty="0"/>
              <a:t> </a:t>
            </a:r>
            <a:r>
              <a:rPr lang="pl-PL" b="1" dirty="0" smtClean="0"/>
              <a:t>– </a:t>
            </a:r>
            <a:r>
              <a:rPr lang="pl-PL" b="1" dirty="0" err="1" smtClean="0"/>
              <a:t>Skills</a:t>
            </a:r>
            <a:r>
              <a:rPr lang="pl-PL" b="1" dirty="0" smtClean="0"/>
              <a:t> </a:t>
            </a:r>
            <a:r>
              <a:rPr lang="pl-PL" b="1" dirty="0" err="1" smtClean="0"/>
              <a:t>that</a:t>
            </a:r>
            <a:r>
              <a:rPr lang="pl-PL" b="1" dirty="0" smtClean="0"/>
              <a:t> </a:t>
            </a:r>
            <a:r>
              <a:rPr lang="pl-PL" b="1" dirty="0" err="1" smtClean="0"/>
              <a:t>Matter</a:t>
            </a:r>
            <a:r>
              <a:rPr lang="pl-PL" b="1" dirty="0" smtClean="0"/>
              <a:t> </a:t>
            </a:r>
            <a:r>
              <a:rPr lang="pl-PL" b="1" dirty="0" err="1" smtClean="0"/>
              <a:t>beyond</a:t>
            </a:r>
            <a:r>
              <a:rPr lang="pl-PL" b="1" dirty="0" smtClean="0"/>
              <a:t> </a:t>
            </a:r>
            <a:r>
              <a:rPr lang="pl-PL" b="1" dirty="0" err="1" smtClean="0"/>
              <a:t>Borders</a:t>
            </a:r>
            <a:endParaRPr lang="pl-PL" b="1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913795" y="2163524"/>
            <a:ext cx="10353762" cy="4058751"/>
          </a:xfrm>
        </p:spPr>
        <p:txBody>
          <a:bodyPr/>
          <a:lstStyle/>
          <a:p>
            <a:pPr algn="ctr"/>
            <a:r>
              <a:rPr lang="pl-PL" sz="3600" dirty="0" smtClean="0"/>
              <a:t>We </a:t>
            </a:r>
            <a:r>
              <a:rPr lang="pl-PL" sz="3600" dirty="0" err="1" smtClean="0"/>
              <a:t>had</a:t>
            </a:r>
            <a:r>
              <a:rPr lang="pl-PL" sz="3600" dirty="0" smtClean="0"/>
              <a:t> </a:t>
            </a:r>
            <a:r>
              <a:rPr lang="pl-PL" sz="3600" dirty="0" err="1" smtClean="0"/>
              <a:t>lessons</a:t>
            </a:r>
            <a:r>
              <a:rPr lang="pl-PL" sz="3600" dirty="0" smtClean="0"/>
              <a:t> with </a:t>
            </a:r>
            <a:r>
              <a:rPr lang="pl-PL" sz="3600" dirty="0" err="1" smtClean="0"/>
              <a:t>teachers</a:t>
            </a:r>
            <a:r>
              <a:rPr lang="pl-PL" sz="3600" dirty="0" smtClean="0"/>
              <a:t> from </a:t>
            </a:r>
            <a:r>
              <a:rPr lang="pl-PL" sz="3600" dirty="0" err="1" smtClean="0"/>
              <a:t>few</a:t>
            </a:r>
            <a:r>
              <a:rPr lang="pl-PL" sz="3600" dirty="0" smtClean="0"/>
              <a:t> </a:t>
            </a:r>
            <a:r>
              <a:rPr lang="pl-PL" sz="3600" dirty="0" err="1" smtClean="0"/>
              <a:t>countries</a:t>
            </a:r>
            <a:r>
              <a:rPr lang="pl-PL" dirty="0" smtClean="0"/>
              <a:t>.</a:t>
            </a:r>
          </a:p>
          <a:p>
            <a:pPr marL="36900" indent="0">
              <a:buNone/>
            </a:pPr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30" y="3502468"/>
            <a:ext cx="5477692" cy="297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5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 smtClean="0"/>
              <a:t>Teachers</a:t>
            </a:r>
            <a:r>
              <a:rPr lang="pl-PL" b="1" dirty="0" smtClean="0"/>
              <a:t> from </a:t>
            </a:r>
            <a:r>
              <a:rPr lang="pl-PL" b="1" dirty="0" err="1" smtClean="0"/>
              <a:t>Italy</a:t>
            </a:r>
            <a:r>
              <a:rPr lang="pl-PL" b="1" dirty="0" smtClean="0"/>
              <a:t>, Romania, Czech Republic, </a:t>
            </a:r>
            <a:r>
              <a:rPr lang="pl-PL" b="1" dirty="0" err="1" smtClean="0"/>
              <a:t>Bulgaria</a:t>
            </a:r>
            <a:r>
              <a:rPr lang="pl-PL" b="1" dirty="0" smtClean="0"/>
              <a:t> </a:t>
            </a:r>
            <a:r>
              <a:rPr lang="pl-PL" b="1" dirty="0" err="1" smtClean="0"/>
              <a:t>came</a:t>
            </a:r>
            <a:r>
              <a:rPr lang="pl-PL" b="1" dirty="0" smtClean="0"/>
              <a:t> to </a:t>
            </a:r>
            <a:r>
              <a:rPr lang="pl-PL" b="1" dirty="0" err="1" smtClean="0"/>
              <a:t>our</a:t>
            </a:r>
            <a:r>
              <a:rPr lang="pl-PL" b="1" dirty="0" smtClean="0"/>
              <a:t> </a:t>
            </a:r>
            <a:r>
              <a:rPr lang="pl-PL" b="1" dirty="0" err="1" smtClean="0"/>
              <a:t>school</a:t>
            </a:r>
            <a:r>
              <a:rPr lang="pl-PL" b="1" dirty="0" smtClean="0"/>
              <a:t> to </a:t>
            </a:r>
            <a:br>
              <a:rPr lang="pl-PL" b="1" dirty="0" smtClean="0"/>
            </a:br>
            <a:r>
              <a:rPr lang="pl-PL" b="1" dirty="0" smtClean="0"/>
              <a:t>talk </a:t>
            </a:r>
            <a:r>
              <a:rPr lang="pl-PL" b="1" dirty="0" err="1" smtClean="0"/>
              <a:t>about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err="1" smtClean="0"/>
              <a:t>bullying</a:t>
            </a:r>
            <a:r>
              <a:rPr lang="pl-PL" b="1" dirty="0" smtClean="0"/>
              <a:t>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21" y="2168525"/>
            <a:ext cx="6115942" cy="4079875"/>
          </a:xfrm>
        </p:spPr>
      </p:pic>
      <p:cxnSp>
        <p:nvCxnSpPr>
          <p:cNvPr id="7" name="Łącznik prosty 6"/>
          <p:cNvCxnSpPr/>
          <p:nvPr/>
        </p:nvCxnSpPr>
        <p:spPr>
          <a:xfrm>
            <a:off x="4869921" y="216852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64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2149340" cy="45719"/>
          </a:xfrm>
        </p:spPr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3" y="1405731"/>
            <a:ext cx="5075418" cy="394335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223" y="1405731"/>
            <a:ext cx="5969590" cy="3943349"/>
          </a:xfrm>
        </p:spPr>
      </p:pic>
    </p:spTree>
    <p:extLst>
      <p:ext uri="{BB962C8B-B14F-4D97-AF65-F5344CB8AC3E}">
        <p14:creationId xmlns:p14="http://schemas.microsoft.com/office/powerpoint/2010/main" val="181813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" y="1853248"/>
            <a:ext cx="5355681" cy="318954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474" y="1858708"/>
            <a:ext cx="5944326" cy="3184085"/>
          </a:xfrm>
        </p:spPr>
      </p:pic>
    </p:spTree>
    <p:extLst>
      <p:ext uri="{BB962C8B-B14F-4D97-AF65-F5344CB8AC3E}">
        <p14:creationId xmlns:p14="http://schemas.microsoft.com/office/powerpoint/2010/main" val="4227631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71" y="2060575"/>
            <a:ext cx="5631263" cy="3746302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76" y="2060575"/>
            <a:ext cx="5316583" cy="3746302"/>
          </a:xfrm>
        </p:spPr>
      </p:pic>
    </p:spTree>
    <p:extLst>
      <p:ext uri="{BB962C8B-B14F-4D97-AF65-F5344CB8AC3E}">
        <p14:creationId xmlns:p14="http://schemas.microsoft.com/office/powerpoint/2010/main" val="915086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32" y="1201783"/>
            <a:ext cx="4023360" cy="505455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399" y="1201783"/>
            <a:ext cx="4238227" cy="5054555"/>
          </a:xfrm>
        </p:spPr>
      </p:pic>
    </p:spTree>
    <p:extLst>
      <p:ext uri="{BB962C8B-B14F-4D97-AF65-F5344CB8AC3E}">
        <p14:creationId xmlns:p14="http://schemas.microsoft.com/office/powerpoint/2010/main" val="4125288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9600" b="1" dirty="0" smtClean="0"/>
              <a:t>FRIENDSHIP IS:</a:t>
            </a:r>
            <a:endParaRPr lang="pl-PL" sz="9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TRUST</a:t>
            </a:r>
          </a:p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FUN</a:t>
            </a:r>
          </a:p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HELP</a:t>
            </a:r>
          </a:p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LOVE</a:t>
            </a:r>
          </a:p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CONNECTION</a:t>
            </a:r>
          </a:p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RESPECT</a:t>
            </a:r>
          </a:p>
          <a:p>
            <a:pPr>
              <a:buFont typeface="Century Gothic" panose="020B0502020202020204" pitchFamily="34" charset="0"/>
              <a:buChar char="☻"/>
            </a:pPr>
            <a:r>
              <a:rPr lang="pl-PL" dirty="0" smtClean="0"/>
              <a:t>HONESTLY</a:t>
            </a:r>
          </a:p>
          <a:p>
            <a:pPr>
              <a:buFont typeface="Century Gothic" panose="020B0502020202020204" pitchFamily="34" charset="0"/>
              <a:buChar char="☻"/>
            </a:pPr>
            <a:endParaRPr lang="pl-PL" dirty="0" smtClean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97" y="2052918"/>
            <a:ext cx="6039394" cy="33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1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54955" y="1447800"/>
            <a:ext cx="8825658" cy="4191000"/>
          </a:xfrm>
        </p:spPr>
        <p:txBody>
          <a:bodyPr>
            <a:normAutofit/>
          </a:bodyPr>
          <a:lstStyle/>
          <a:p>
            <a:r>
              <a:rPr lang="pl-PL" sz="5400" dirty="0" smtClean="0">
                <a:solidFill>
                  <a:schemeClr val="tx1"/>
                </a:solidFill>
              </a:rPr>
              <a:t>Asia pieprzyk </a:t>
            </a:r>
          </a:p>
          <a:p>
            <a:r>
              <a:rPr lang="pl-PL" sz="5400" dirty="0" err="1" smtClean="0">
                <a:solidFill>
                  <a:schemeClr val="tx1"/>
                </a:solidFill>
              </a:rPr>
              <a:t>Jessica</a:t>
            </a:r>
            <a:r>
              <a:rPr lang="pl-PL" sz="5400" dirty="0" smtClean="0">
                <a:solidFill>
                  <a:schemeClr val="tx1"/>
                </a:solidFill>
              </a:rPr>
              <a:t> </a:t>
            </a:r>
            <a:r>
              <a:rPr lang="pl-PL" sz="5400" dirty="0" err="1" smtClean="0">
                <a:solidFill>
                  <a:schemeClr val="tx1"/>
                </a:solidFill>
              </a:rPr>
              <a:t>jankowska</a:t>
            </a:r>
            <a:r>
              <a:rPr lang="pl-PL" sz="5400" dirty="0" smtClean="0">
                <a:solidFill>
                  <a:schemeClr val="tx1"/>
                </a:solidFill>
              </a:rPr>
              <a:t> (</a:t>
            </a:r>
            <a:r>
              <a:rPr lang="pl-PL" sz="5400" dirty="0" err="1" smtClean="0">
                <a:solidFill>
                  <a:schemeClr val="tx1"/>
                </a:solidFill>
              </a:rPr>
              <a:t>jj</a:t>
            </a:r>
            <a:r>
              <a:rPr lang="pl-PL" sz="5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pl-PL" sz="5400" dirty="0" smtClean="0">
                <a:solidFill>
                  <a:schemeClr val="tx1"/>
                </a:solidFill>
              </a:rPr>
              <a:t>Zosia </a:t>
            </a:r>
            <a:r>
              <a:rPr lang="pl-PL" sz="5400" dirty="0" err="1" smtClean="0">
                <a:solidFill>
                  <a:schemeClr val="tx1"/>
                </a:solidFill>
              </a:rPr>
              <a:t>cejzik</a:t>
            </a:r>
            <a:r>
              <a:rPr lang="pl-PL" sz="5400" dirty="0" smtClean="0">
                <a:solidFill>
                  <a:schemeClr val="tx1"/>
                </a:solidFill>
              </a:rPr>
              <a:t> (</a:t>
            </a:r>
            <a:r>
              <a:rPr lang="pl-PL" sz="5400" dirty="0" err="1" smtClean="0">
                <a:solidFill>
                  <a:schemeClr val="tx1"/>
                </a:solidFill>
              </a:rPr>
              <a:t>cejzor</a:t>
            </a:r>
            <a:r>
              <a:rPr lang="pl-PL" sz="5400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2885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Niestandardowy 2">
      <a:dk1>
        <a:sysClr val="windowText" lastClr="000000"/>
      </a:dk1>
      <a:lt1>
        <a:sysClr val="window" lastClr="FFFFFF"/>
      </a:lt1>
      <a:dk2>
        <a:srgbClr val="A71272"/>
      </a:dk2>
      <a:lt2>
        <a:srgbClr val="EBEBEB"/>
      </a:lt2>
      <a:accent1>
        <a:srgbClr val="757575"/>
      </a:accent1>
      <a:accent2>
        <a:srgbClr val="757575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</TotalTime>
  <Words>59</Words>
  <Application>Microsoft Office PowerPoint</Application>
  <PresentationFormat>Panoramiczny</PresentationFormat>
  <Paragraphs>19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Jon</vt:lpstr>
      <vt:lpstr>Project Bullying – Skills that Matter beyond Borders</vt:lpstr>
      <vt:lpstr>Teachers from Italy, Romania, Czech Republic, Bulgaria came to our school to  talk about bullying.   </vt:lpstr>
      <vt:lpstr> </vt:lpstr>
      <vt:lpstr> </vt:lpstr>
      <vt:lpstr> </vt:lpstr>
      <vt:lpstr> </vt:lpstr>
      <vt:lpstr>FRIENDSHIP IS: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Bullying – Skills that Matter beyond Borders</dc:title>
  <dc:creator>Uczeń_45</dc:creator>
  <cp:lastModifiedBy>Uczeń_45</cp:lastModifiedBy>
  <cp:revision>5</cp:revision>
  <dcterms:created xsi:type="dcterms:W3CDTF">2018-05-09T09:57:24Z</dcterms:created>
  <dcterms:modified xsi:type="dcterms:W3CDTF">2018-05-09T10:34:21Z</dcterms:modified>
</cp:coreProperties>
</file>